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7" r:id="rId23"/>
  </p:sldIdLst>
  <p:sldSz cx="9144000" cy="6858000" type="screen4x3"/>
  <p:notesSz cx="6858000" cy="9144000"/>
  <p:embeddedFontLst>
    <p:embeddedFont>
      <p:font typeface="Twinkl" panose="020B0604020202020204" charset="0"/>
      <p:regular r:id="rId26"/>
      <p:bold r:id="rId27"/>
    </p:embeddedFont>
    <p:embeddedFont>
      <p:font typeface="Tuffy-TTF" panose="020B0603060100000000" charset="0"/>
      <p:regular r:id="rId28"/>
      <p:bold r:id="rId29"/>
      <p:italic r:id="rId30"/>
      <p:boldItalic r:id="rId31"/>
    </p:embeddedFont>
    <p:embeddedFont>
      <p:font typeface="Tuffy" panose="020B0603060100000000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9EA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credit card reader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517CA-844B-4DFC-90EE-154E173A4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859" r="9375" b="7311"/>
          <a:stretch/>
        </p:blipFill>
        <p:spPr>
          <a:xfrm>
            <a:off x="1285258" y="1525455"/>
            <a:ext cx="6573483" cy="43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32EFA-C706-4AEC-B997-D7688036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14622" r="8263" b="7755"/>
          <a:stretch/>
        </p:blipFill>
        <p:spPr>
          <a:xfrm>
            <a:off x="1551393" y="1497353"/>
            <a:ext cx="6031684" cy="44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escalator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09463-0B6C-4035-B7C7-6BFDE39AA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/>
          <a:stretch/>
        </p:blipFill>
        <p:spPr>
          <a:xfrm>
            <a:off x="1031965" y="1741714"/>
            <a:ext cx="7080069" cy="3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excavator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FAD1-4F0E-4A8E-87F0-840BE4317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7" y="1672046"/>
            <a:ext cx="7137186" cy="40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gym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7A1BE-8C61-4D8B-B8A3-617ACA25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0105"/>
          <a:stretch/>
        </p:blipFill>
        <p:spPr>
          <a:xfrm>
            <a:off x="891110" y="1628501"/>
            <a:ext cx="7373326" cy="43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headphones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A0294-C37C-4457-8659-74736A2C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893" r="5000"/>
          <a:stretch/>
        </p:blipFill>
        <p:spPr>
          <a:xfrm>
            <a:off x="1322294" y="1498320"/>
            <a:ext cx="6489881" cy="4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mobile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7A886-5DE2-4616-8CB4-D6F1FB7B9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4325" r="18952" b="10505"/>
          <a:stretch/>
        </p:blipFill>
        <p:spPr>
          <a:xfrm>
            <a:off x="1819681" y="1508037"/>
            <a:ext cx="5495108" cy="45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remote-controlled toy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3E9D4-AD89-4736-B09E-66C1EA13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328" r="13428" b="7799"/>
          <a:stretch/>
        </p:blipFill>
        <p:spPr>
          <a:xfrm>
            <a:off x="913989" y="1529532"/>
            <a:ext cx="7306491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6F74F-6FDF-488E-AB17-482143D8B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6438" r="7238" b="24473"/>
          <a:stretch/>
        </p:blipFill>
        <p:spPr>
          <a:xfrm>
            <a:off x="853439" y="1550176"/>
            <a:ext cx="7437121" cy="44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games console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CE2D6-1FD4-4915-A9A3-402D221A4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1512116"/>
            <a:ext cx="6871063" cy="45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Technology All Around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35350-6D7B-41BB-AB9A-E361C836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75" y="1870234"/>
            <a:ext cx="3241840" cy="429595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ED2E36-16A4-4FA0-BCB3-80343B4584F7}"/>
              </a:ext>
            </a:extLst>
          </p:cNvPr>
          <p:cNvSpPr/>
          <p:nvPr/>
        </p:nvSpPr>
        <p:spPr>
          <a:xfrm rot="6226887">
            <a:off x="1396354" y="175997"/>
            <a:ext cx="3852855" cy="5536952"/>
          </a:xfrm>
          <a:custGeom>
            <a:avLst/>
            <a:gdLst>
              <a:gd name="connsiteX0" fmla="*/ 1024629 w 3796434"/>
              <a:gd name="connsiteY0" fmla="*/ 5340486 h 5574259"/>
              <a:gd name="connsiteX1" fmla="*/ 8903 w 3796434"/>
              <a:gd name="connsiteY1" fmla="*/ 1199403 h 5574259"/>
              <a:gd name="connsiteX2" fmla="*/ 233772 w 3796434"/>
              <a:gd name="connsiteY2" fmla="*/ 828370 h 5574259"/>
              <a:gd name="connsiteX3" fmla="*/ 266311 w 3796434"/>
              <a:gd name="connsiteY3" fmla="*/ 820389 h 5574259"/>
              <a:gd name="connsiteX4" fmla="*/ 591638 w 3796434"/>
              <a:gd name="connsiteY4" fmla="*/ 0 h 5574259"/>
              <a:gd name="connsiteX5" fmla="*/ 859288 w 3796434"/>
              <a:gd name="connsiteY5" fmla="*/ 674943 h 5574259"/>
              <a:gd name="connsiteX6" fmla="*/ 2400772 w 3796434"/>
              <a:gd name="connsiteY6" fmla="*/ 296848 h 5574259"/>
              <a:gd name="connsiteX7" fmla="*/ 2771805 w 3796434"/>
              <a:gd name="connsiteY7" fmla="*/ 521717 h 5574259"/>
              <a:gd name="connsiteX8" fmla="*/ 3787531 w 3796434"/>
              <a:gd name="connsiteY8" fmla="*/ 4662801 h 5574259"/>
              <a:gd name="connsiteX9" fmla="*/ 3562661 w 3796434"/>
              <a:gd name="connsiteY9" fmla="*/ 5033833 h 5574259"/>
              <a:gd name="connsiteX10" fmla="*/ 1395661 w 3796434"/>
              <a:gd name="connsiteY10" fmla="*/ 5565356 h 5574259"/>
              <a:gd name="connsiteX11" fmla="*/ 1024629 w 3796434"/>
              <a:gd name="connsiteY11" fmla="*/ 5340486 h 55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434" h="5574259">
                <a:moveTo>
                  <a:pt x="1024629" y="5340486"/>
                </a:moveTo>
                <a:lnTo>
                  <a:pt x="8903" y="1199403"/>
                </a:lnTo>
                <a:cubicBezTo>
                  <a:pt x="-31459" y="1034849"/>
                  <a:pt x="69218" y="868732"/>
                  <a:pt x="233772" y="828370"/>
                </a:cubicBezTo>
                <a:lnTo>
                  <a:pt x="266311" y="820389"/>
                </a:lnTo>
                <a:lnTo>
                  <a:pt x="591638" y="0"/>
                </a:lnTo>
                <a:lnTo>
                  <a:pt x="859288" y="674943"/>
                </a:lnTo>
                <a:lnTo>
                  <a:pt x="2400772" y="296848"/>
                </a:lnTo>
                <a:cubicBezTo>
                  <a:pt x="2565327" y="256486"/>
                  <a:pt x="2731443" y="357163"/>
                  <a:pt x="2771805" y="521717"/>
                </a:cubicBezTo>
                <a:lnTo>
                  <a:pt x="3787531" y="4662801"/>
                </a:lnTo>
                <a:cubicBezTo>
                  <a:pt x="3827893" y="4827355"/>
                  <a:pt x="3727216" y="4993471"/>
                  <a:pt x="3562661" y="5033833"/>
                </a:cubicBezTo>
                <a:lnTo>
                  <a:pt x="1395661" y="5565356"/>
                </a:lnTo>
                <a:cubicBezTo>
                  <a:pt x="1231107" y="5605718"/>
                  <a:pt x="1064991" y="5505041"/>
                  <a:pt x="1024629" y="53404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5A39-5BEE-4EDF-A26C-9EA77DABD562}"/>
              </a:ext>
            </a:extLst>
          </p:cNvPr>
          <p:cNvSpPr txBox="1"/>
          <p:nvPr/>
        </p:nvSpPr>
        <p:spPr>
          <a:xfrm>
            <a:off x="677269" y="1578616"/>
            <a:ext cx="4896213" cy="3093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4300" algn="ctr">
              <a:spcAft>
                <a:spcPts val="300"/>
              </a:spcAft>
            </a:pPr>
            <a:r>
              <a:rPr lang="en-GB">
                <a:latin typeface="Twinkl" pitchFamily="50" charset="0"/>
              </a:rPr>
              <a:t>There are </a:t>
            </a:r>
            <a:r>
              <a:rPr lang="en-GB" dirty="0">
                <a:latin typeface="Twinkl" pitchFamily="50" charset="0"/>
              </a:rPr>
              <a:t>lots of different types of technology that we can see in the world around us.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Take a look at these photos.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can you see?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used any of these things before?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seen other people using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these things?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other types of technology do you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use at school or at home?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4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traffic 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F1474-162C-48AC-9A2A-4BBD20BD6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556802"/>
            <a:ext cx="7637417" cy="4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washing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24A89-DA83-4EFC-B19E-E32CB418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5238" r="1429" b="8009"/>
          <a:stretch/>
        </p:blipFill>
        <p:spPr>
          <a:xfrm>
            <a:off x="1115105" y="1498314"/>
            <a:ext cx="6913790" cy="44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blood pressure monitor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Blood pressure monitor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Tunstall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07139-A9F4-498F-86B8-EF0BC54B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8994"/>
          <a:stretch/>
        </p:blipFill>
        <p:spPr>
          <a:xfrm>
            <a:off x="988012" y="1522223"/>
            <a:ext cx="7158446" cy="4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2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electric toothbrush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Goby Electric Toothbrush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Electric Teeth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4865-FF15-4FDC-BFAE-29C3F69A1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9143"/>
          <a:stretch/>
        </p:blipFill>
        <p:spPr>
          <a:xfrm>
            <a:off x="781777" y="1793966"/>
            <a:ext cx="7568021" cy="3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76127-48EC-420E-854C-680EB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1180"/>
          <a:stretch/>
        </p:blipFill>
        <p:spPr>
          <a:xfrm>
            <a:off x="2373902" y="1420946"/>
            <a:ext cx="4396195" cy="45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aeroplane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002E-2B1F-4704-AE88-D61DEB175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3" y="1617606"/>
            <a:ext cx="7280547" cy="40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4693-B8BE-4E44-965A-2E63794F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4137"/>
          <a:stretch/>
        </p:blipFill>
        <p:spPr>
          <a:xfrm>
            <a:off x="1600976" y="1674756"/>
            <a:ext cx="5942048" cy="4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82104-146D-4917-87EC-7C9379E4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5531" r="12203"/>
          <a:stretch/>
        </p:blipFill>
        <p:spPr>
          <a:xfrm>
            <a:off x="962332" y="1558834"/>
            <a:ext cx="7219335" cy="4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cash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B4F8A-2834-47F5-8D75-1716CD21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9035" b="11019"/>
          <a:stretch/>
        </p:blipFill>
        <p:spPr>
          <a:xfrm>
            <a:off x="1697966" y="1460985"/>
            <a:ext cx="5748068" cy="44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50</TotalTime>
  <Words>110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Twinkl</vt:lpstr>
      <vt:lpstr>Tuffy-TTF</vt:lpstr>
      <vt:lpstr>Tuffy</vt:lpstr>
      <vt:lpstr>Arial</vt:lpstr>
      <vt:lpstr>Calibri</vt:lpstr>
      <vt:lpstr>Office Theme</vt:lpstr>
      <vt:lpstr>PowerPoint Presentation</vt:lpstr>
      <vt:lpstr>Technology All Around Us</vt:lpstr>
      <vt:lpstr>blood pressure monitor</vt:lpstr>
      <vt:lpstr>electric toothbrush</vt:lpstr>
      <vt:lpstr>remote control</vt:lpstr>
      <vt:lpstr>aeroplane</vt:lpstr>
      <vt:lpstr>digital camera</vt:lpstr>
      <vt:lpstr>car</vt:lpstr>
      <vt:lpstr>cash machine</vt:lpstr>
      <vt:lpstr>credit card reader</vt:lpstr>
      <vt:lpstr>digital clock</vt:lpstr>
      <vt:lpstr>escalator</vt:lpstr>
      <vt:lpstr>excavator</vt:lpstr>
      <vt:lpstr>gym</vt:lpstr>
      <vt:lpstr>headphones</vt:lpstr>
      <vt:lpstr>mobile phone</vt:lpstr>
      <vt:lpstr>remote-controlled toy</vt:lpstr>
      <vt:lpstr>rocket</vt:lpstr>
      <vt:lpstr>games console</vt:lpstr>
      <vt:lpstr>traffic lights</vt:lpstr>
      <vt:lpstr>washing machine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Lucy Swift</dc:creator>
  <cp:lastModifiedBy>A LOGAN</cp:lastModifiedBy>
  <cp:revision>9</cp:revision>
  <dcterms:created xsi:type="dcterms:W3CDTF">2019-05-09T08:37:53Z</dcterms:created>
  <dcterms:modified xsi:type="dcterms:W3CDTF">2020-05-08T10:03:28Z</dcterms:modified>
</cp:coreProperties>
</file>